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916830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2-7 м/с. Температура воздуха ночью 2-4, днем 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99154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2664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2026 года,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64399</TotalTime>
  <Words>596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7020</cp:revision>
  <cp:lastPrinted>2021-02-03T11:37:00Z</cp:lastPrinted>
  <dcterms:created xsi:type="dcterms:W3CDTF">2018-03-27T06:03:00Z</dcterms:created>
  <dcterms:modified xsi:type="dcterms:W3CDTF">2026-04-21T07:18:36Z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